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2AE58C5-B9CA-7AD4-1E4C-27298BD3765A}" v="546" dt="2020-02-08T12:51:28.75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2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8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87731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4808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2/8/2020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50201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1452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2/8/2020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7585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48142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1471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93148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2/8/2020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16305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63028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34827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2/8/2020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76707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Future Technology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60073" y="6421640"/>
            <a:ext cx="9144000" cy="40786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Made by Angel </a:t>
            </a:r>
            <a:r>
              <a:rPr lang="en-US" dirty="0" err="1"/>
              <a:t>Zhelyazkov</a:t>
            </a:r>
            <a:r>
              <a:rPr lang="en-US" dirty="0"/>
              <a:t> and Atanas </a:t>
            </a:r>
            <a:r>
              <a:rPr lang="en-US" dirty="0" err="1"/>
              <a:t>Burmov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CCFF59-8F03-4333-A615-FBBE557F8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277" y="284176"/>
            <a:ext cx="3670874" cy="1508760"/>
          </a:xfrm>
        </p:spPr>
        <p:txBody>
          <a:bodyPr>
            <a:normAutofit/>
          </a:bodyPr>
          <a:lstStyle/>
          <a:p>
            <a:r>
              <a:rPr lang="en-US" dirty="0"/>
              <a:t>TRANSPORT </a:t>
            </a:r>
            <a:r>
              <a:rPr lang="en-US" dirty="0" err="1"/>
              <a:t>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3F0765-78CE-4105-8236-678971B52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4277" y="2011680"/>
            <a:ext cx="3676678" cy="420624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1800"/>
              <a:t>- Carbon Emissions</a:t>
            </a:r>
          </a:p>
          <a:p>
            <a:pPr marL="0" indent="0">
              <a:buNone/>
            </a:pPr>
            <a:r>
              <a:rPr lang="en-US" sz="1800"/>
              <a:t>- Traffic Congestion</a:t>
            </a:r>
          </a:p>
          <a:p>
            <a:pPr marL="0" indent="0">
              <a:buNone/>
            </a:pPr>
            <a:r>
              <a:rPr lang="en-US" sz="1800"/>
              <a:t>- Landscape Destruction</a:t>
            </a:r>
          </a:p>
          <a:p>
            <a:pPr marL="0" indent="0">
              <a:buNone/>
            </a:pPr>
            <a:r>
              <a:rPr lang="en-US" sz="1800"/>
              <a:t>- Crashes</a:t>
            </a:r>
          </a:p>
          <a:p>
            <a:pPr marL="0" indent="0">
              <a:buNone/>
            </a:pPr>
            <a:r>
              <a:rPr lang="en-US" sz="1800"/>
              <a:t>- Air Pollution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8A1B5F4-AD1E-4481-8005-96A48FE996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190" y="0"/>
            <a:ext cx="756681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4" descr="A car parked on the side of a road&#10;&#10;Description generated with high confidence">
            <a:extLst>
              <a:ext uri="{FF2B5EF4-FFF2-40B4-BE49-F238E27FC236}">
                <a16:creationId xmlns:a16="http://schemas.microsoft.com/office/drawing/2014/main" id="{E55042C5-DC74-4A47-88BE-ED407E7930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641" r="15420" b="-1"/>
          <a:stretch/>
        </p:blipFill>
        <p:spPr>
          <a:xfrm>
            <a:off x="5097115" y="496400"/>
            <a:ext cx="3528391" cy="5888736"/>
          </a:xfrm>
          <a:prstGeom prst="rect">
            <a:avLst/>
          </a:prstGeom>
        </p:spPr>
      </p:pic>
      <p:pic>
        <p:nvPicPr>
          <p:cNvPr id="10" name="Picture 10" descr="A car parked on the side of a road&#10;&#10;Description generated with very high confidence">
            <a:extLst>
              <a:ext uri="{FF2B5EF4-FFF2-40B4-BE49-F238E27FC236}">
                <a16:creationId xmlns:a16="http://schemas.microsoft.com/office/drawing/2014/main" id="{0063404C-C190-4225-8198-FF07CE04CE7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803" r="26619" b="-2"/>
          <a:stretch/>
        </p:blipFill>
        <p:spPr>
          <a:xfrm>
            <a:off x="8786373" y="496401"/>
            <a:ext cx="2919437" cy="2852166"/>
          </a:xfrm>
          <a:prstGeom prst="rect">
            <a:avLst/>
          </a:prstGeom>
        </p:spPr>
      </p:pic>
      <p:pic>
        <p:nvPicPr>
          <p:cNvPr id="8" name="Picture 8" descr="A picture containing toy, road, truck, car&#10;&#10;Description generated with very high confidence">
            <a:extLst>
              <a:ext uri="{FF2B5EF4-FFF2-40B4-BE49-F238E27FC236}">
                <a16:creationId xmlns:a16="http://schemas.microsoft.com/office/drawing/2014/main" id="{E2B8E40E-BB0E-4D59-B4E1-927DC140FE2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916" r="17828" b="3"/>
          <a:stretch/>
        </p:blipFill>
        <p:spPr>
          <a:xfrm>
            <a:off x="8786373" y="3509433"/>
            <a:ext cx="2919437" cy="2875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4393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0">
            <a:extLst>
              <a:ext uri="{FF2B5EF4-FFF2-40B4-BE49-F238E27FC236}">
                <a16:creationId xmlns:a16="http://schemas.microsoft.com/office/drawing/2014/main" id="{53FD8994-38E8-4E51-9444-3447A1719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25497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71673FE-0587-4591-8D3B-D7F7345E8A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29910" y="176109"/>
            <a:ext cx="6059524" cy="1645919"/>
          </a:xfrm>
          <a:prstGeom prst="rect">
            <a:avLst/>
          </a:prstGeom>
          <a:solidFill>
            <a:schemeClr val="tx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7BBEDB-A551-47D5-8024-8CA5A91D4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9961" y="284176"/>
            <a:ext cx="5094980" cy="1508760"/>
          </a:xfrm>
        </p:spPr>
        <p:txBody>
          <a:bodyPr>
            <a:normAutofit/>
          </a:bodyPr>
          <a:lstStyle/>
          <a:p>
            <a:r>
              <a:rPr lang="en-US" dirty="0"/>
              <a:t>The hyperloop</a:t>
            </a:r>
          </a:p>
        </p:txBody>
      </p:sp>
      <p:pic>
        <p:nvPicPr>
          <p:cNvPr id="4" name="Picture 4" descr="A large passenger jet sitting on top of a mountain&#10;&#10;Description generated with high confidence">
            <a:extLst>
              <a:ext uri="{FF2B5EF4-FFF2-40B4-BE49-F238E27FC236}">
                <a16:creationId xmlns:a16="http://schemas.microsoft.com/office/drawing/2014/main" id="{3B26A211-2ACC-4EC6-A4FD-53D7609BB7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178" r="35635" b="-1"/>
          <a:stretch/>
        </p:blipFill>
        <p:spPr>
          <a:xfrm>
            <a:off x="634275" y="598634"/>
            <a:ext cx="4851141" cy="5619286"/>
          </a:xfrm>
          <a:prstGeom prst="rect">
            <a:avLst/>
          </a:prstGeom>
        </p:spPr>
      </p:pic>
      <p:sp>
        <p:nvSpPr>
          <p:cNvPr id="7" name="Content Placeholder 7">
            <a:extLst>
              <a:ext uri="{FF2B5EF4-FFF2-40B4-BE49-F238E27FC236}">
                <a16:creationId xmlns:a16="http://schemas.microsoft.com/office/drawing/2014/main" id="{0EA4839A-8DCE-4311-AC10-06B037EDAB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4363" y="2011680"/>
            <a:ext cx="5090578" cy="420624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i="1" dirty="0">
                <a:ea typeface="+mn-lt"/>
                <a:cs typeface="+mn-lt"/>
              </a:rPr>
              <a:t>Our team “Future Technology” is delighted to present you The Hyperloop! It's a transport capsule or system of capsules through which a pod may travel free of air resistance, or friction conveying people or objects at high speed while being very efficient, thereby drastically reducing travel times over medium and big-range distances.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00179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1D6FA-14CF-48FD-8595-FD73F0FA22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>
            <a:normAutofit/>
          </a:bodyPr>
          <a:lstStyle/>
          <a:p>
            <a:r>
              <a:rPr lang="en-US" dirty="0"/>
              <a:t>The transport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DF26B42-2E7F-46C5-985A-23A095CEBE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20" y="2011680"/>
            <a:ext cx="6263640" cy="420624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i="1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i="1" dirty="0">
                <a:ea typeface="+mn-lt"/>
                <a:cs typeface="+mn-lt"/>
              </a:rPr>
              <a:t>Instead of slow and uncomfortable city busses, we could be using the tube transport “</a:t>
            </a:r>
            <a:r>
              <a:rPr lang="en-US" i="1" dirty="0" err="1">
                <a:ea typeface="+mn-lt"/>
                <a:cs typeface="+mn-lt"/>
              </a:rPr>
              <a:t>HyperLoop</a:t>
            </a:r>
            <a:r>
              <a:rPr lang="en-US" i="1" dirty="0">
                <a:ea typeface="+mn-lt"/>
                <a:cs typeface="+mn-lt"/>
              </a:rPr>
              <a:t>”. We won’t wait for it for a long time, because it will be traveling within </a:t>
            </a:r>
            <a:r>
              <a:rPr lang="en-US" b="1" i="1" dirty="0">
                <a:solidFill>
                  <a:schemeClr val="bg1"/>
                </a:solidFill>
                <a:ea typeface="+mn-lt"/>
                <a:cs typeface="+mn-lt"/>
              </a:rPr>
              <a:t>1200km/h.</a:t>
            </a:r>
            <a:r>
              <a:rPr lang="en-US" i="1" dirty="0">
                <a:ea typeface="+mn-lt"/>
                <a:cs typeface="+mn-lt"/>
              </a:rPr>
              <a:t> About the amenities, It will be more comfortable, because there are more than 20 self-warming seats in one capsule. Of the fully natural movement, the costs will be cheaper and decreased.</a:t>
            </a:r>
            <a:endParaRPr lang="en-US">
              <a:ea typeface="+mn-lt"/>
              <a:cs typeface="+mn-lt"/>
            </a:endParaRPr>
          </a:p>
        </p:txBody>
      </p:sp>
      <p:pic>
        <p:nvPicPr>
          <p:cNvPr id="4" name="Picture 4" descr="A plane sitting on top of a building&#10;&#10;Description generated with high confidence">
            <a:extLst>
              <a:ext uri="{FF2B5EF4-FFF2-40B4-BE49-F238E27FC236}">
                <a16:creationId xmlns:a16="http://schemas.microsoft.com/office/drawing/2014/main" id="{42569B8C-531D-404A-98DE-B3FB8F68F0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264" r="30390" b="-1"/>
          <a:stretch/>
        </p:blipFill>
        <p:spPr>
          <a:xfrm>
            <a:off x="7847215" y="1822028"/>
            <a:ext cx="4342220" cy="5035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4416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8">
            <a:extLst>
              <a:ext uri="{FF2B5EF4-FFF2-40B4-BE49-F238E27FC236}">
                <a16:creationId xmlns:a16="http://schemas.microsoft.com/office/drawing/2014/main" id="{5F9F5EB8-AB42-47FD-8F4A-176C0A4B1B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2059012"/>
            <a:ext cx="12188952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CA758F27-EB0A-4675-AACF-0CD47C9112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24441C-77CA-4857-88DB-3554F335D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5304675"/>
            <a:ext cx="10905065" cy="66267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80000"/>
              </a:lnSpc>
            </a:pPr>
            <a:r>
              <a:rPr lang="en-US" sz="2800" spc="150">
                <a:solidFill>
                  <a:schemeClr val="tx2"/>
                </a:solidFill>
              </a:rPr>
              <a:t>Thank you for your attention</a:t>
            </a:r>
          </a:p>
        </p:txBody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CFDF506A-FD4E-4BBC-A10A-DEB94F9BAA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7325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picture containing grass, outdoor, sitting, water&#10;&#10;Description generated with very high confidence">
            <a:extLst>
              <a:ext uri="{FF2B5EF4-FFF2-40B4-BE49-F238E27FC236}">
                <a16:creationId xmlns:a16="http://schemas.microsoft.com/office/drawing/2014/main" id="{D03C9182-8899-424E-819F-7476D1FCE7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62266" y="494988"/>
            <a:ext cx="7867465" cy="4720479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3571FB1B-4FFC-43D6-8121-390B3A44E8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73369"/>
            <a:ext cx="12192000" cy="484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1829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nded">
  <a:themeElements>
    <a:clrScheme name="Banded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FFC000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166</Words>
  <Application>Microsoft Office PowerPoint</Application>
  <PresentationFormat>Widescreen</PresentationFormat>
  <Paragraphs>14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Corbel</vt:lpstr>
      <vt:lpstr>Wingdings</vt:lpstr>
      <vt:lpstr>Banded</vt:lpstr>
      <vt:lpstr>Future Technology</vt:lpstr>
      <vt:lpstr>TRANSPORT PROBLEms</vt:lpstr>
      <vt:lpstr>The hyperloop</vt:lpstr>
      <vt:lpstr>The transport</vt:lpstr>
      <vt:lpstr>Thank you for 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DJ NASI</cp:lastModifiedBy>
  <cp:revision>92</cp:revision>
  <dcterms:created xsi:type="dcterms:W3CDTF">2020-02-08T12:20:42Z</dcterms:created>
  <dcterms:modified xsi:type="dcterms:W3CDTF">2020-02-08T12:54:43Z</dcterms:modified>
</cp:coreProperties>
</file>

<file path=docProps/thumbnail.jpeg>
</file>